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66" r:id="rId3"/>
    <p:sldId id="262" r:id="rId4"/>
    <p:sldId id="264" r:id="rId5"/>
    <p:sldId id="265" r:id="rId6"/>
    <p:sldId id="267" r:id="rId7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15"/>
    <p:restoredTop sz="96024"/>
  </p:normalViewPr>
  <p:slideViewPr>
    <p:cSldViewPr snapToGrid="0" snapToObjects="1">
      <p:cViewPr varScale="1">
        <p:scale>
          <a:sx n="118" d="100"/>
          <a:sy n="118" d="100"/>
        </p:scale>
        <p:origin x="752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DE220-5054-FB43-82EF-1A490606EA09}" type="datetimeFigureOut">
              <a:rPr lang="it-IT" smtClean="0"/>
              <a:t>11/02/20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EF108-AF31-1C4D-A4B6-1D5D297DBA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310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7FD00-FF0C-7946-AC5A-08189C0D97A4}" type="datetimeFigureOut">
              <a:rPr lang="it-IT" smtClean="0"/>
              <a:t>11/02/20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B693C-44AF-8B46-9A6C-91B3D50961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2183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CB693C-44AF-8B46-9A6C-91B3D509615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11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0;p2"/>
          <p:cNvSpPr txBox="1">
            <a:spLocks noGrp="1"/>
          </p:cNvSpPr>
          <p:nvPr>
            <p:ph type="ctrTitle"/>
          </p:nvPr>
        </p:nvSpPr>
        <p:spPr>
          <a:xfrm>
            <a:off x="109981" y="3050606"/>
            <a:ext cx="10864256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800">
                <a:solidFill>
                  <a:schemeClr val="accent5">
                    <a:lumMod val="75000"/>
                  </a:schemeClr>
                </a:solidFill>
                <a:latin typeface="Calibri Light"/>
                <a:ea typeface="Calibri Light"/>
                <a:cs typeface="Calibri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>
            <a:r>
              <a:rPr lang="it-IT"/>
              <a:t>Fare clic per modificare lo stile del titolo dello schema</a:t>
            </a:r>
            <a:endParaRPr dirty="0"/>
          </a:p>
        </p:txBody>
      </p:sp>
      <p:sp>
        <p:nvSpPr>
          <p:cNvPr id="12" name="Google Shape;11;p2"/>
          <p:cNvSpPr/>
          <p:nvPr userDrawn="1"/>
        </p:nvSpPr>
        <p:spPr>
          <a:xfrm>
            <a:off x="6955761" y="4251767"/>
            <a:ext cx="962400" cy="63719"/>
          </a:xfrm>
          <a:prstGeom prst="rect">
            <a:avLst/>
          </a:prstGeom>
          <a:solidFill>
            <a:srgbClr val="0C9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3" name="Google Shape;12;p2"/>
          <p:cNvSpPr/>
          <p:nvPr userDrawn="1"/>
        </p:nvSpPr>
        <p:spPr>
          <a:xfrm>
            <a:off x="7917915" y="4251767"/>
            <a:ext cx="962400" cy="63719"/>
          </a:xfrm>
          <a:prstGeom prst="rect">
            <a:avLst/>
          </a:prstGeom>
          <a:solidFill>
            <a:srgbClr val="0558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4" name="Google Shape;14;p2"/>
          <p:cNvSpPr/>
          <p:nvPr userDrawn="1"/>
        </p:nvSpPr>
        <p:spPr>
          <a:xfrm>
            <a:off x="0" y="4251767"/>
            <a:ext cx="6955600" cy="63719"/>
          </a:xfrm>
          <a:prstGeom prst="rect">
            <a:avLst/>
          </a:prstGeom>
          <a:solidFill>
            <a:srgbClr val="1CC1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21" name="CasellaDiTesto 20"/>
          <p:cNvSpPr txBox="1"/>
          <p:nvPr userDrawn="1"/>
        </p:nvSpPr>
        <p:spPr>
          <a:xfrm>
            <a:off x="9939337" y="6581001"/>
            <a:ext cx="2069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>
                <a:solidFill>
                  <a:schemeClr val="accent1"/>
                </a:solidFill>
              </a:rPr>
              <a:t>Grant Agreement 871042</a:t>
            </a:r>
          </a:p>
        </p:txBody>
      </p:sp>
      <p:pic>
        <p:nvPicPr>
          <p:cNvPr id="10" name="Immagine 9" descr="logo-SoBigData-RI++.png">
            <a:extLst>
              <a:ext uri="{FF2B5EF4-FFF2-40B4-BE49-F238E27FC236}">
                <a16:creationId xmlns:a16="http://schemas.microsoft.com/office/drawing/2014/main" id="{908ADDCB-71AB-5E48-8BB7-E881B27E42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88" y="418642"/>
            <a:ext cx="3521397" cy="119500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0F0B284B-E78D-EE45-8798-C83DB8213B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68650" y="5668881"/>
            <a:ext cx="1811169" cy="879778"/>
          </a:xfrm>
          <a:prstGeom prst="rect">
            <a:avLst/>
          </a:prstGeom>
        </p:spPr>
      </p:pic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6A6D2CA7-F16F-494E-ABA0-33321C1778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4961" y="4732965"/>
            <a:ext cx="8154296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it-IT"/>
              <a:t>Modifica gli stili del testo dello schema
Secondo livello
Terzo livello
Quarto livello
Quinto livello</a:t>
            </a:r>
            <a:endParaRPr lang="it-IT" dirty="0"/>
          </a:p>
        </p:txBody>
      </p:sp>
      <p:sp>
        <p:nvSpPr>
          <p:cNvPr id="20" name="Segnaposto piè di pagina 4">
            <a:extLst>
              <a:ext uri="{FF2B5EF4-FFF2-40B4-BE49-F238E27FC236}">
                <a16:creationId xmlns:a16="http://schemas.microsoft.com/office/drawing/2014/main" id="{311BE269-073B-764A-86B0-7E56541B1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4185" y="6398438"/>
            <a:ext cx="9415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828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8620" y="0"/>
            <a:ext cx="10561487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8" name="Google Shape;11;p2"/>
          <p:cNvSpPr/>
          <p:nvPr userDrawn="1"/>
        </p:nvSpPr>
        <p:spPr>
          <a:xfrm>
            <a:off x="6955922" y="6809623"/>
            <a:ext cx="1690113" cy="63719"/>
          </a:xfrm>
          <a:prstGeom prst="rect">
            <a:avLst/>
          </a:prstGeom>
          <a:solidFill>
            <a:srgbClr val="0C9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9" name="Google Shape;12;p2"/>
          <p:cNvSpPr/>
          <p:nvPr userDrawn="1"/>
        </p:nvSpPr>
        <p:spPr>
          <a:xfrm>
            <a:off x="7918076" y="6809623"/>
            <a:ext cx="1690113" cy="63719"/>
          </a:xfrm>
          <a:prstGeom prst="rect">
            <a:avLst/>
          </a:prstGeom>
          <a:solidFill>
            <a:srgbClr val="0558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0" name="Google Shape;14;p2"/>
          <p:cNvSpPr/>
          <p:nvPr userDrawn="1"/>
        </p:nvSpPr>
        <p:spPr>
          <a:xfrm>
            <a:off x="162" y="6809623"/>
            <a:ext cx="12215037" cy="63719"/>
          </a:xfrm>
          <a:prstGeom prst="rect">
            <a:avLst/>
          </a:prstGeom>
          <a:solidFill>
            <a:srgbClr val="1CC1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1" name="Segnaposto numero diapositiva 8">
            <a:extLst>
              <a:ext uri="{FF2B5EF4-FFF2-40B4-BE49-F238E27FC236}">
                <a16:creationId xmlns:a16="http://schemas.microsoft.com/office/drawing/2014/main" id="{BF14815D-B617-C24A-BF2C-B1FA67048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9319" y="6400800"/>
            <a:ext cx="906161" cy="365125"/>
          </a:xfrm>
        </p:spPr>
        <p:txBody>
          <a:bodyPr/>
          <a:lstStyle/>
          <a:p>
            <a:fld id="{ABF4B31E-2D6D-3D43-86E8-E074AD6C9D3B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Google Shape;131;p18">
            <a:extLst>
              <a:ext uri="{FF2B5EF4-FFF2-40B4-BE49-F238E27FC236}">
                <a16:creationId xmlns:a16="http://schemas.microsoft.com/office/drawing/2014/main" id="{F7FB65F4-C12D-9444-BDF2-831195C30B57}"/>
              </a:ext>
            </a:extLst>
          </p:cNvPr>
          <p:cNvSpPr/>
          <p:nvPr userDrawn="1"/>
        </p:nvSpPr>
        <p:spPr>
          <a:xfrm>
            <a:off x="0" y="0"/>
            <a:ext cx="900000" cy="900000"/>
          </a:xfrm>
          <a:prstGeom prst="rect">
            <a:avLst/>
          </a:prstGeom>
          <a:solidFill>
            <a:srgbClr val="8BDE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53004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20913" y="274639"/>
            <a:ext cx="7615087" cy="585152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8" name="Google Shape;11;p2"/>
          <p:cNvSpPr/>
          <p:nvPr userDrawn="1"/>
        </p:nvSpPr>
        <p:spPr>
          <a:xfrm>
            <a:off x="6955922" y="6809623"/>
            <a:ext cx="1690113" cy="63719"/>
          </a:xfrm>
          <a:prstGeom prst="rect">
            <a:avLst/>
          </a:prstGeom>
          <a:solidFill>
            <a:srgbClr val="0C9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9" name="Google Shape;12;p2"/>
          <p:cNvSpPr/>
          <p:nvPr userDrawn="1"/>
        </p:nvSpPr>
        <p:spPr>
          <a:xfrm>
            <a:off x="7918076" y="6809623"/>
            <a:ext cx="1690113" cy="63719"/>
          </a:xfrm>
          <a:prstGeom prst="rect">
            <a:avLst/>
          </a:prstGeom>
          <a:solidFill>
            <a:srgbClr val="0558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0" name="Google Shape;14;p2"/>
          <p:cNvSpPr/>
          <p:nvPr userDrawn="1"/>
        </p:nvSpPr>
        <p:spPr>
          <a:xfrm>
            <a:off x="162" y="6809623"/>
            <a:ext cx="12215037" cy="63719"/>
          </a:xfrm>
          <a:prstGeom prst="rect">
            <a:avLst/>
          </a:prstGeom>
          <a:solidFill>
            <a:srgbClr val="1CC1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1" name="Segnaposto numero diapositiva 8">
            <a:extLst>
              <a:ext uri="{FF2B5EF4-FFF2-40B4-BE49-F238E27FC236}">
                <a16:creationId xmlns:a16="http://schemas.microsoft.com/office/drawing/2014/main" id="{FCE3F77E-4C95-F04F-9F56-89B6B1633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9319" y="6400800"/>
            <a:ext cx="906161" cy="365125"/>
          </a:xfrm>
        </p:spPr>
        <p:txBody>
          <a:bodyPr/>
          <a:lstStyle/>
          <a:p>
            <a:fld id="{ABF4B31E-2D6D-3D43-86E8-E074AD6C9D3B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Google Shape;131;p18">
            <a:extLst>
              <a:ext uri="{FF2B5EF4-FFF2-40B4-BE49-F238E27FC236}">
                <a16:creationId xmlns:a16="http://schemas.microsoft.com/office/drawing/2014/main" id="{002A7FAC-80EB-3C45-A7CB-662812EE8CDB}"/>
              </a:ext>
            </a:extLst>
          </p:cNvPr>
          <p:cNvSpPr/>
          <p:nvPr userDrawn="1"/>
        </p:nvSpPr>
        <p:spPr>
          <a:xfrm>
            <a:off x="0" y="0"/>
            <a:ext cx="900000" cy="900000"/>
          </a:xfrm>
          <a:prstGeom prst="rect">
            <a:avLst/>
          </a:prstGeom>
          <a:solidFill>
            <a:srgbClr val="8BDE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8666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0912" y="0"/>
            <a:ext cx="10561487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it-IT" dirty="0"/>
          </a:p>
        </p:txBody>
      </p:sp>
      <p:sp>
        <p:nvSpPr>
          <p:cNvPr id="7" name="Google Shape;131;p18"/>
          <p:cNvSpPr/>
          <p:nvPr userDrawn="1"/>
        </p:nvSpPr>
        <p:spPr>
          <a:xfrm>
            <a:off x="0" y="0"/>
            <a:ext cx="900000" cy="900000"/>
          </a:xfrm>
          <a:prstGeom prst="rect">
            <a:avLst/>
          </a:prstGeom>
          <a:solidFill>
            <a:srgbClr val="8BDE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8" name="Google Shape;11;p2"/>
          <p:cNvSpPr/>
          <p:nvPr userDrawn="1"/>
        </p:nvSpPr>
        <p:spPr>
          <a:xfrm>
            <a:off x="6955922" y="6809623"/>
            <a:ext cx="1690113" cy="63719"/>
          </a:xfrm>
          <a:prstGeom prst="rect">
            <a:avLst/>
          </a:prstGeom>
          <a:solidFill>
            <a:srgbClr val="0C9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9" name="Google Shape;12;p2"/>
          <p:cNvSpPr/>
          <p:nvPr userDrawn="1"/>
        </p:nvSpPr>
        <p:spPr>
          <a:xfrm>
            <a:off x="7918076" y="6809623"/>
            <a:ext cx="1690113" cy="63719"/>
          </a:xfrm>
          <a:prstGeom prst="rect">
            <a:avLst/>
          </a:prstGeom>
          <a:solidFill>
            <a:srgbClr val="0558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0" name="Google Shape;14;p2"/>
          <p:cNvSpPr/>
          <p:nvPr userDrawn="1"/>
        </p:nvSpPr>
        <p:spPr>
          <a:xfrm>
            <a:off x="162" y="6809623"/>
            <a:ext cx="12215037" cy="63719"/>
          </a:xfrm>
          <a:prstGeom prst="rect">
            <a:avLst/>
          </a:prstGeom>
          <a:solidFill>
            <a:srgbClr val="1CC1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1" name="Segnaposto numero diapositiva 8">
            <a:extLst>
              <a:ext uri="{FF2B5EF4-FFF2-40B4-BE49-F238E27FC236}">
                <a16:creationId xmlns:a16="http://schemas.microsoft.com/office/drawing/2014/main" id="{91053759-DBD8-2940-AD37-B13286BA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9319" y="6400800"/>
            <a:ext cx="906161" cy="365125"/>
          </a:xfrm>
        </p:spPr>
        <p:txBody>
          <a:bodyPr/>
          <a:lstStyle/>
          <a:p>
            <a:fld id="{ABF4B31E-2D6D-3D43-86E8-E074AD6C9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275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8" name="Google Shape;11;p2"/>
          <p:cNvSpPr/>
          <p:nvPr userDrawn="1"/>
        </p:nvSpPr>
        <p:spPr>
          <a:xfrm>
            <a:off x="6955922" y="6809623"/>
            <a:ext cx="1690113" cy="63719"/>
          </a:xfrm>
          <a:prstGeom prst="rect">
            <a:avLst/>
          </a:prstGeom>
          <a:solidFill>
            <a:srgbClr val="0C9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9" name="Google Shape;12;p2"/>
          <p:cNvSpPr/>
          <p:nvPr userDrawn="1"/>
        </p:nvSpPr>
        <p:spPr>
          <a:xfrm>
            <a:off x="7918076" y="6809623"/>
            <a:ext cx="1690113" cy="63719"/>
          </a:xfrm>
          <a:prstGeom prst="rect">
            <a:avLst/>
          </a:prstGeom>
          <a:solidFill>
            <a:srgbClr val="0558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0" name="Google Shape;14;p2"/>
          <p:cNvSpPr/>
          <p:nvPr userDrawn="1"/>
        </p:nvSpPr>
        <p:spPr>
          <a:xfrm>
            <a:off x="162" y="6809623"/>
            <a:ext cx="12215037" cy="63719"/>
          </a:xfrm>
          <a:prstGeom prst="rect">
            <a:avLst/>
          </a:prstGeom>
          <a:solidFill>
            <a:srgbClr val="1CC1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1" name="Segnaposto numero diapositiva 8">
            <a:extLst>
              <a:ext uri="{FF2B5EF4-FFF2-40B4-BE49-F238E27FC236}">
                <a16:creationId xmlns:a16="http://schemas.microsoft.com/office/drawing/2014/main" id="{78AD8A18-B28B-5047-BE6F-CC2098609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9319" y="6400800"/>
            <a:ext cx="906161" cy="365125"/>
          </a:xfrm>
        </p:spPr>
        <p:txBody>
          <a:bodyPr/>
          <a:lstStyle/>
          <a:p>
            <a:fld id="{ABF4B31E-2D6D-3D43-86E8-E074AD6C9D3B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Google Shape;131;p18">
            <a:extLst>
              <a:ext uri="{FF2B5EF4-FFF2-40B4-BE49-F238E27FC236}">
                <a16:creationId xmlns:a16="http://schemas.microsoft.com/office/drawing/2014/main" id="{48EF4F82-E4F9-A64B-83E1-E3B359F726A6}"/>
              </a:ext>
            </a:extLst>
          </p:cNvPr>
          <p:cNvSpPr/>
          <p:nvPr userDrawn="1"/>
        </p:nvSpPr>
        <p:spPr>
          <a:xfrm>
            <a:off x="0" y="0"/>
            <a:ext cx="900000" cy="900000"/>
          </a:xfrm>
          <a:prstGeom prst="rect">
            <a:avLst/>
          </a:prstGeom>
          <a:solidFill>
            <a:srgbClr val="8BDE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6033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0388" y="6038"/>
            <a:ext cx="10322011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9" name="Google Shape;11;p2"/>
          <p:cNvSpPr/>
          <p:nvPr userDrawn="1"/>
        </p:nvSpPr>
        <p:spPr>
          <a:xfrm>
            <a:off x="6955922" y="6809623"/>
            <a:ext cx="1690113" cy="63719"/>
          </a:xfrm>
          <a:prstGeom prst="rect">
            <a:avLst/>
          </a:prstGeom>
          <a:solidFill>
            <a:srgbClr val="0C9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0" name="Google Shape;12;p2"/>
          <p:cNvSpPr/>
          <p:nvPr userDrawn="1"/>
        </p:nvSpPr>
        <p:spPr>
          <a:xfrm>
            <a:off x="7918076" y="6809623"/>
            <a:ext cx="1690113" cy="63719"/>
          </a:xfrm>
          <a:prstGeom prst="rect">
            <a:avLst/>
          </a:prstGeom>
          <a:solidFill>
            <a:srgbClr val="0558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1" name="Google Shape;14;p2"/>
          <p:cNvSpPr/>
          <p:nvPr userDrawn="1"/>
        </p:nvSpPr>
        <p:spPr>
          <a:xfrm>
            <a:off x="162" y="6809623"/>
            <a:ext cx="12215037" cy="63719"/>
          </a:xfrm>
          <a:prstGeom prst="rect">
            <a:avLst/>
          </a:prstGeom>
          <a:solidFill>
            <a:srgbClr val="1CC1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2" name="Segnaposto numero diapositiva 8">
            <a:extLst>
              <a:ext uri="{FF2B5EF4-FFF2-40B4-BE49-F238E27FC236}">
                <a16:creationId xmlns:a16="http://schemas.microsoft.com/office/drawing/2014/main" id="{2A435E19-00F6-FE41-8A43-F72FAD96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9319" y="6400800"/>
            <a:ext cx="906161" cy="365125"/>
          </a:xfrm>
        </p:spPr>
        <p:txBody>
          <a:bodyPr/>
          <a:lstStyle/>
          <a:p>
            <a:fld id="{ABF4B31E-2D6D-3D43-86E8-E074AD6C9D3B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Google Shape;131;p18">
            <a:extLst>
              <a:ext uri="{FF2B5EF4-FFF2-40B4-BE49-F238E27FC236}">
                <a16:creationId xmlns:a16="http://schemas.microsoft.com/office/drawing/2014/main" id="{AAF849AA-A8CF-FC4E-83F0-B842C8F389D3}"/>
              </a:ext>
            </a:extLst>
          </p:cNvPr>
          <p:cNvSpPr/>
          <p:nvPr userDrawn="1"/>
        </p:nvSpPr>
        <p:spPr>
          <a:xfrm>
            <a:off x="0" y="0"/>
            <a:ext cx="900000" cy="900000"/>
          </a:xfrm>
          <a:prstGeom prst="rect">
            <a:avLst/>
          </a:prstGeom>
          <a:solidFill>
            <a:srgbClr val="8BDE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0632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37968" y="0"/>
            <a:ext cx="1054443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11129319" y="6400800"/>
            <a:ext cx="906161" cy="365125"/>
          </a:xfrm>
        </p:spPr>
        <p:txBody>
          <a:bodyPr/>
          <a:lstStyle/>
          <a:p>
            <a:fld id="{ABF4B31E-2D6D-3D43-86E8-E074AD6C9D3B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Google Shape;11;p2"/>
          <p:cNvSpPr/>
          <p:nvPr userDrawn="1"/>
        </p:nvSpPr>
        <p:spPr>
          <a:xfrm>
            <a:off x="6955922" y="6809623"/>
            <a:ext cx="1690113" cy="63719"/>
          </a:xfrm>
          <a:prstGeom prst="rect">
            <a:avLst/>
          </a:prstGeom>
          <a:solidFill>
            <a:srgbClr val="0C9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2" name="Google Shape;12;p2"/>
          <p:cNvSpPr/>
          <p:nvPr userDrawn="1"/>
        </p:nvSpPr>
        <p:spPr>
          <a:xfrm>
            <a:off x="7918076" y="6809623"/>
            <a:ext cx="1690113" cy="63719"/>
          </a:xfrm>
          <a:prstGeom prst="rect">
            <a:avLst/>
          </a:prstGeom>
          <a:solidFill>
            <a:srgbClr val="0558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3" name="Google Shape;14;p2"/>
          <p:cNvSpPr/>
          <p:nvPr userDrawn="1"/>
        </p:nvSpPr>
        <p:spPr>
          <a:xfrm>
            <a:off x="162" y="6809623"/>
            <a:ext cx="12215037" cy="63719"/>
          </a:xfrm>
          <a:prstGeom prst="rect">
            <a:avLst/>
          </a:prstGeom>
          <a:solidFill>
            <a:srgbClr val="1CC1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4" name="Google Shape;131;p18">
            <a:extLst>
              <a:ext uri="{FF2B5EF4-FFF2-40B4-BE49-F238E27FC236}">
                <a16:creationId xmlns:a16="http://schemas.microsoft.com/office/drawing/2014/main" id="{01EFB907-3601-CA4F-BA6A-98913FDC0C87}"/>
              </a:ext>
            </a:extLst>
          </p:cNvPr>
          <p:cNvSpPr/>
          <p:nvPr userDrawn="1"/>
        </p:nvSpPr>
        <p:spPr>
          <a:xfrm>
            <a:off x="0" y="0"/>
            <a:ext cx="900000" cy="900000"/>
          </a:xfrm>
          <a:prstGeom prst="rect">
            <a:avLst/>
          </a:prstGeom>
          <a:solidFill>
            <a:srgbClr val="8BDE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3577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23319" y="0"/>
            <a:ext cx="10630929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7" name="Google Shape;11;p2"/>
          <p:cNvSpPr/>
          <p:nvPr userDrawn="1"/>
        </p:nvSpPr>
        <p:spPr>
          <a:xfrm>
            <a:off x="6955922" y="6809623"/>
            <a:ext cx="1690113" cy="63719"/>
          </a:xfrm>
          <a:prstGeom prst="rect">
            <a:avLst/>
          </a:prstGeom>
          <a:solidFill>
            <a:srgbClr val="0C9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8" name="Google Shape;12;p2"/>
          <p:cNvSpPr/>
          <p:nvPr userDrawn="1"/>
        </p:nvSpPr>
        <p:spPr>
          <a:xfrm>
            <a:off x="7918076" y="6809623"/>
            <a:ext cx="1690113" cy="63719"/>
          </a:xfrm>
          <a:prstGeom prst="rect">
            <a:avLst/>
          </a:prstGeom>
          <a:solidFill>
            <a:srgbClr val="0558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9" name="Google Shape;14;p2"/>
          <p:cNvSpPr/>
          <p:nvPr userDrawn="1"/>
        </p:nvSpPr>
        <p:spPr>
          <a:xfrm>
            <a:off x="162" y="6809623"/>
            <a:ext cx="12215037" cy="63719"/>
          </a:xfrm>
          <a:prstGeom prst="rect">
            <a:avLst/>
          </a:prstGeom>
          <a:solidFill>
            <a:srgbClr val="1CC1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0" name="Segnaposto numero diapositiva 8">
            <a:extLst>
              <a:ext uri="{FF2B5EF4-FFF2-40B4-BE49-F238E27FC236}">
                <a16:creationId xmlns:a16="http://schemas.microsoft.com/office/drawing/2014/main" id="{72925A27-619E-114D-A6D6-4549FD2A6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9319" y="6400800"/>
            <a:ext cx="906161" cy="365125"/>
          </a:xfrm>
        </p:spPr>
        <p:txBody>
          <a:bodyPr/>
          <a:lstStyle/>
          <a:p>
            <a:fld id="{ABF4B31E-2D6D-3D43-86E8-E074AD6C9D3B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Google Shape;131;p18">
            <a:extLst>
              <a:ext uri="{FF2B5EF4-FFF2-40B4-BE49-F238E27FC236}">
                <a16:creationId xmlns:a16="http://schemas.microsoft.com/office/drawing/2014/main" id="{B0D5E3B6-BCBA-F84E-A9BD-8E0174440F82}"/>
              </a:ext>
            </a:extLst>
          </p:cNvPr>
          <p:cNvSpPr/>
          <p:nvPr userDrawn="1"/>
        </p:nvSpPr>
        <p:spPr>
          <a:xfrm>
            <a:off x="0" y="0"/>
            <a:ext cx="900000" cy="900000"/>
          </a:xfrm>
          <a:prstGeom prst="rect">
            <a:avLst/>
          </a:prstGeom>
          <a:solidFill>
            <a:srgbClr val="8BDE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6483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;p2"/>
          <p:cNvSpPr/>
          <p:nvPr userDrawn="1"/>
        </p:nvSpPr>
        <p:spPr>
          <a:xfrm>
            <a:off x="6955922" y="6809623"/>
            <a:ext cx="1690113" cy="63719"/>
          </a:xfrm>
          <a:prstGeom prst="rect">
            <a:avLst/>
          </a:prstGeom>
          <a:solidFill>
            <a:srgbClr val="0C9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7" name="Google Shape;12;p2"/>
          <p:cNvSpPr/>
          <p:nvPr userDrawn="1"/>
        </p:nvSpPr>
        <p:spPr>
          <a:xfrm>
            <a:off x="7918076" y="6809623"/>
            <a:ext cx="1690113" cy="63719"/>
          </a:xfrm>
          <a:prstGeom prst="rect">
            <a:avLst/>
          </a:prstGeom>
          <a:solidFill>
            <a:srgbClr val="0558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8" name="Google Shape;14;p2"/>
          <p:cNvSpPr/>
          <p:nvPr userDrawn="1"/>
        </p:nvSpPr>
        <p:spPr>
          <a:xfrm>
            <a:off x="162" y="6809623"/>
            <a:ext cx="12215037" cy="63719"/>
          </a:xfrm>
          <a:prstGeom prst="rect">
            <a:avLst/>
          </a:prstGeom>
          <a:solidFill>
            <a:srgbClr val="1CC1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0E60219-3933-8F4E-A008-511BC7E14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9319" y="6400800"/>
            <a:ext cx="906161" cy="365125"/>
          </a:xfrm>
        </p:spPr>
        <p:txBody>
          <a:bodyPr/>
          <a:lstStyle/>
          <a:p>
            <a:fld id="{ABF4B31E-2D6D-3D43-86E8-E074AD6C9D3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Google Shape;131;p18">
            <a:extLst>
              <a:ext uri="{FF2B5EF4-FFF2-40B4-BE49-F238E27FC236}">
                <a16:creationId xmlns:a16="http://schemas.microsoft.com/office/drawing/2014/main" id="{14FFCC9B-3001-2D4E-91FA-3BF2447012BE}"/>
              </a:ext>
            </a:extLst>
          </p:cNvPr>
          <p:cNvSpPr/>
          <p:nvPr userDrawn="1"/>
        </p:nvSpPr>
        <p:spPr>
          <a:xfrm>
            <a:off x="0" y="0"/>
            <a:ext cx="900000" cy="900000"/>
          </a:xfrm>
          <a:prstGeom prst="rect">
            <a:avLst/>
          </a:prstGeom>
          <a:solidFill>
            <a:srgbClr val="8BDE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8005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0913" y="273050"/>
            <a:ext cx="359977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20913" y="1435101"/>
            <a:ext cx="359977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9" name="Google Shape;11;p2"/>
          <p:cNvSpPr/>
          <p:nvPr userDrawn="1"/>
        </p:nvSpPr>
        <p:spPr>
          <a:xfrm>
            <a:off x="6955922" y="6809623"/>
            <a:ext cx="1690113" cy="63719"/>
          </a:xfrm>
          <a:prstGeom prst="rect">
            <a:avLst/>
          </a:prstGeom>
          <a:solidFill>
            <a:srgbClr val="0C9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0" name="Google Shape;12;p2"/>
          <p:cNvSpPr/>
          <p:nvPr userDrawn="1"/>
        </p:nvSpPr>
        <p:spPr>
          <a:xfrm>
            <a:off x="7918076" y="6809623"/>
            <a:ext cx="1690113" cy="63719"/>
          </a:xfrm>
          <a:prstGeom prst="rect">
            <a:avLst/>
          </a:prstGeom>
          <a:solidFill>
            <a:srgbClr val="0558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1" name="Google Shape;14;p2"/>
          <p:cNvSpPr/>
          <p:nvPr userDrawn="1"/>
        </p:nvSpPr>
        <p:spPr>
          <a:xfrm>
            <a:off x="162" y="6809623"/>
            <a:ext cx="12215037" cy="63719"/>
          </a:xfrm>
          <a:prstGeom prst="rect">
            <a:avLst/>
          </a:prstGeom>
          <a:solidFill>
            <a:srgbClr val="1CC1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2" name="Segnaposto numero diapositiva 8">
            <a:extLst>
              <a:ext uri="{FF2B5EF4-FFF2-40B4-BE49-F238E27FC236}">
                <a16:creationId xmlns:a16="http://schemas.microsoft.com/office/drawing/2014/main" id="{F603F465-4B0F-354D-B709-F0586727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9319" y="6400800"/>
            <a:ext cx="906161" cy="365125"/>
          </a:xfrm>
        </p:spPr>
        <p:txBody>
          <a:bodyPr/>
          <a:lstStyle/>
          <a:p>
            <a:fld id="{ABF4B31E-2D6D-3D43-86E8-E074AD6C9D3B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Google Shape;131;p18">
            <a:extLst>
              <a:ext uri="{FF2B5EF4-FFF2-40B4-BE49-F238E27FC236}">
                <a16:creationId xmlns:a16="http://schemas.microsoft.com/office/drawing/2014/main" id="{478B1528-714E-B741-A91D-F798F744FF2F}"/>
              </a:ext>
            </a:extLst>
          </p:cNvPr>
          <p:cNvSpPr/>
          <p:nvPr userDrawn="1"/>
        </p:nvSpPr>
        <p:spPr>
          <a:xfrm>
            <a:off x="0" y="0"/>
            <a:ext cx="900000" cy="900000"/>
          </a:xfrm>
          <a:prstGeom prst="rect">
            <a:avLst/>
          </a:prstGeom>
          <a:solidFill>
            <a:srgbClr val="8BDE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8631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9" name="Google Shape;11;p2"/>
          <p:cNvSpPr/>
          <p:nvPr userDrawn="1"/>
        </p:nvSpPr>
        <p:spPr>
          <a:xfrm>
            <a:off x="6955922" y="6809623"/>
            <a:ext cx="1690113" cy="63719"/>
          </a:xfrm>
          <a:prstGeom prst="rect">
            <a:avLst/>
          </a:prstGeom>
          <a:solidFill>
            <a:srgbClr val="0C9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0" name="Google Shape;12;p2"/>
          <p:cNvSpPr/>
          <p:nvPr userDrawn="1"/>
        </p:nvSpPr>
        <p:spPr>
          <a:xfrm>
            <a:off x="7918076" y="6809623"/>
            <a:ext cx="1690113" cy="63719"/>
          </a:xfrm>
          <a:prstGeom prst="rect">
            <a:avLst/>
          </a:prstGeom>
          <a:solidFill>
            <a:srgbClr val="0558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1" name="Google Shape;14;p2"/>
          <p:cNvSpPr/>
          <p:nvPr userDrawn="1"/>
        </p:nvSpPr>
        <p:spPr>
          <a:xfrm>
            <a:off x="162" y="6809623"/>
            <a:ext cx="12215037" cy="63719"/>
          </a:xfrm>
          <a:prstGeom prst="rect">
            <a:avLst/>
          </a:prstGeom>
          <a:solidFill>
            <a:srgbClr val="1CC11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2" name="Segnaposto numero diapositiva 8">
            <a:extLst>
              <a:ext uri="{FF2B5EF4-FFF2-40B4-BE49-F238E27FC236}">
                <a16:creationId xmlns:a16="http://schemas.microsoft.com/office/drawing/2014/main" id="{8005A174-B5B5-0647-AADF-E0AF1B29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9319" y="6400800"/>
            <a:ext cx="906161" cy="365125"/>
          </a:xfrm>
        </p:spPr>
        <p:txBody>
          <a:bodyPr/>
          <a:lstStyle/>
          <a:p>
            <a:fld id="{ABF4B31E-2D6D-3D43-86E8-E074AD6C9D3B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Google Shape;131;p18">
            <a:extLst>
              <a:ext uri="{FF2B5EF4-FFF2-40B4-BE49-F238E27FC236}">
                <a16:creationId xmlns:a16="http://schemas.microsoft.com/office/drawing/2014/main" id="{F759C94A-E5A8-E547-9C49-B8EC5C90DDE9}"/>
              </a:ext>
            </a:extLst>
          </p:cNvPr>
          <p:cNvSpPr/>
          <p:nvPr userDrawn="1"/>
        </p:nvSpPr>
        <p:spPr>
          <a:xfrm>
            <a:off x="0" y="0"/>
            <a:ext cx="900000" cy="900000"/>
          </a:xfrm>
          <a:prstGeom prst="rect">
            <a:avLst/>
          </a:prstGeom>
          <a:solidFill>
            <a:srgbClr val="8BDE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 Light"/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52391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4B31E-2D6D-3D43-86E8-E074AD6C9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104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3A47E8-5994-694C-9F42-6CF99C06AF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WP </a:t>
            </a:r>
            <a:r>
              <a:rPr lang="it-IT" dirty="0" err="1"/>
              <a:t>name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8FA00C9-04A0-AB40-950C-3F8239CE90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3200" dirty="0"/>
              <a:t>WP leader</a:t>
            </a:r>
          </a:p>
          <a:p>
            <a:r>
              <a:rPr lang="it-IT" dirty="0" err="1"/>
              <a:t>Presenter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B18068-1C49-0549-9D46-A00F65FA7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dirty="0" err="1"/>
              <a:t>SoBigData</a:t>
            </a:r>
            <a:r>
              <a:rPr lang="it-IT" dirty="0"/>
              <a:t>++ kick-off meeting – Pisa, 19-20-21 </a:t>
            </a:r>
            <a:r>
              <a:rPr lang="it-IT" dirty="0" err="1"/>
              <a:t>February</a:t>
            </a:r>
            <a:r>
              <a:rPr lang="it-IT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315617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C3F9B3-2818-224C-BFEA-9CE3DDE5D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576FC27-69C6-6047-A4A7-7835EBBCD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B31E-2D6D-3D43-86E8-E074AD6C9D3B}" type="slidenum">
              <a:rPr lang="it-IT" smtClean="0"/>
              <a:t>2</a:t>
            </a:fld>
            <a:endParaRPr lang="it-IT"/>
          </a:p>
        </p:txBody>
      </p:sp>
      <p:sp>
        <p:nvSpPr>
          <p:cNvPr id="6" name="Titolo 8">
            <a:extLst>
              <a:ext uri="{FF2B5EF4-FFF2-40B4-BE49-F238E27FC236}">
                <a16:creationId xmlns:a16="http://schemas.microsoft.com/office/drawing/2014/main" id="{3425792A-F2FE-A048-8E10-5F46C4229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Objectvies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28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FF8FEB-62CD-9F46-80D7-1457965DD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Description</a:t>
            </a:r>
            <a:r>
              <a:rPr lang="it-IT" dirty="0"/>
              <a:t> of work </a:t>
            </a:r>
            <a:br>
              <a:rPr lang="it-IT" dirty="0"/>
            </a:br>
            <a:r>
              <a:rPr lang="it-IT" sz="3100" dirty="0"/>
              <a:t>and </a:t>
            </a:r>
            <a:r>
              <a:rPr lang="it-IT" sz="3100" dirty="0" err="1"/>
              <a:t>role</a:t>
            </a:r>
            <a:r>
              <a:rPr lang="it-IT" sz="3100" dirty="0"/>
              <a:t> of the partner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ED00AD2-33B7-964E-B373-8C6FA6E0C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B31E-2D6D-3D43-86E8-E074AD6C9D3B}" type="slidenum">
              <a:rPr lang="it-IT" smtClean="0"/>
              <a:t>3</a:t>
            </a:fld>
            <a:endParaRPr lang="it-IT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30651E35-2687-3E45-B0D1-EDA305ADE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Task list+ task leader and </a:t>
            </a:r>
            <a:r>
              <a:rPr lang="it-IT"/>
              <a:t>participants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994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2BD3F6-3469-0D47-9485-DF755EAAC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Effort</a:t>
            </a:r>
            <a:r>
              <a:rPr lang="it-IT" dirty="0"/>
              <a:t> per Partner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FB5880-7890-6140-89C4-105618BC7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CDB66A2-FB0E-2140-BA49-0742AA84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B31E-2D6D-3D43-86E8-E074AD6C9D3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66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09096B-E9D6-3945-B72A-9033DC6D0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Deliverables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28C950-83B8-F649-A7D5-414984880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List of </a:t>
            </a:r>
            <a:r>
              <a:rPr lang="it-IT" dirty="0" err="1"/>
              <a:t>deliverables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2A64349-1CB0-D642-AAFC-135BCA7DF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B31E-2D6D-3D43-86E8-E074AD6C9D3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415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5D3345-0FC3-204E-BCC3-BC5C63D1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Additional</a:t>
            </a:r>
            <a:r>
              <a:rPr lang="it-IT" dirty="0"/>
              <a:t> </a:t>
            </a:r>
            <a:r>
              <a:rPr lang="it-IT" dirty="0" err="1"/>
              <a:t>content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B637D1-28D5-834E-950D-CEAD16F3B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Explain</a:t>
            </a:r>
            <a:r>
              <a:rPr lang="it-IT" dirty="0"/>
              <a:t> the </a:t>
            </a:r>
            <a:r>
              <a:rPr lang="it-IT" dirty="0" err="1"/>
              <a:t>activities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plan</a:t>
            </a:r>
            <a:r>
              <a:rPr lang="it-IT" dirty="0"/>
              <a:t> to </a:t>
            </a:r>
            <a:r>
              <a:rPr lang="it-IT" dirty="0" err="1"/>
              <a:t>carry</a:t>
            </a:r>
            <a:r>
              <a:rPr lang="it-IT" dirty="0"/>
              <a:t> out in the first 18 </a:t>
            </a:r>
            <a:r>
              <a:rPr lang="it-IT" dirty="0" err="1"/>
              <a:t>months</a:t>
            </a:r>
            <a:r>
              <a:rPr lang="it-IT" dirty="0"/>
              <a:t> of the </a:t>
            </a:r>
            <a:r>
              <a:rPr lang="it-IT" dirty="0" err="1"/>
              <a:t>project</a:t>
            </a:r>
            <a:r>
              <a:rPr lang="it-IT" dirty="0"/>
              <a:t>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2CF3C64-ACDC-2046-926F-07100FCB7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B31E-2D6D-3D43-86E8-E074AD6C9D3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6293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Impostazioni personalizzate 2">
      <a:dk1>
        <a:srgbClr val="0E497D"/>
      </a:dk1>
      <a:lt1>
        <a:sysClr val="window" lastClr="FFFFFF"/>
      </a:lt1>
      <a:dk2>
        <a:srgbClr val="0059A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oBigData++Presentation-Template" id="{EEA6B52A-4AA4-8C4E-BBC9-DA78195B3543}" vid="{7681F23B-51FC-014E-8A15-B2E43536EFD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{CAEB0725-ED07-BA49-9808-B1EAD2037CC3}tf16401369</Template>
  <TotalTime>166</TotalTime>
  <Words>58</Words>
  <Application>Microsoft Macintosh PowerPoint</Application>
  <PresentationFormat>Widescreen</PresentationFormat>
  <Paragraphs>18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Tema di Office</vt:lpstr>
      <vt:lpstr>WP name</vt:lpstr>
      <vt:lpstr>Objectvies</vt:lpstr>
      <vt:lpstr>Description of work  and role of the partner</vt:lpstr>
      <vt:lpstr>Effort per Partner</vt:lpstr>
      <vt:lpstr>Deliverables</vt:lpstr>
      <vt:lpstr>Additional 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bea rap</dc:creator>
  <cp:lastModifiedBy>bea rap</cp:lastModifiedBy>
  <cp:revision>9</cp:revision>
  <dcterms:created xsi:type="dcterms:W3CDTF">2020-02-11T09:04:07Z</dcterms:created>
  <dcterms:modified xsi:type="dcterms:W3CDTF">2020-02-11T12:16:43Z</dcterms:modified>
</cp:coreProperties>
</file>